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0" r:id="rId5"/>
    <p:sldId id="269" r:id="rId6"/>
    <p:sldId id="262" r:id="rId7"/>
    <p:sldId id="258" r:id="rId8"/>
    <p:sldId id="259" r:id="rId9"/>
    <p:sldId id="260" r:id="rId10"/>
    <p:sldId id="271" r:id="rId11"/>
    <p:sldId id="261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843E49-8A1C-4EC3-9821-8F1CCA1A1DB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4841E06-1C9A-43D5-946D-70260DAC3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Tears of a tiger by Sharon Draper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Think about it, Write about it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30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Pages </a:t>
            </a:r>
            <a:r>
              <a:rPr lang="en-US" dirty="0"/>
              <a:t>50 through 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  Think/Write </a:t>
            </a:r>
            <a:r>
              <a:rPr lang="en-US" sz="2800" dirty="0">
                <a:latin typeface="+mj-lt"/>
              </a:rPr>
              <a:t>about it: 10 sentence </a:t>
            </a:r>
            <a:r>
              <a:rPr lang="en-US" sz="2800" dirty="0" smtClean="0">
                <a:latin typeface="+mj-lt"/>
              </a:rPr>
              <a:t>minimum.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If </a:t>
            </a:r>
            <a:r>
              <a:rPr lang="en-US" sz="2800" dirty="0">
                <a:latin typeface="+mj-lt"/>
              </a:rPr>
              <a:t>you could change one thing in this </a:t>
            </a:r>
            <a:r>
              <a:rPr lang="en-US" sz="2800" dirty="0" smtClean="0">
                <a:latin typeface="+mj-lt"/>
              </a:rPr>
              <a:t>world for </a:t>
            </a:r>
            <a:r>
              <a:rPr lang="en-US" sz="2800" dirty="0">
                <a:latin typeface="+mj-lt"/>
              </a:rPr>
              <a:t>the better, what would it be?  Please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2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Pages </a:t>
            </a:r>
            <a:r>
              <a:rPr lang="en-US" dirty="0"/>
              <a:t>50 through 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latin typeface="+mj-lt"/>
              </a:rPr>
              <a:t>   Evaluate </a:t>
            </a:r>
            <a:r>
              <a:rPr lang="en-US" sz="3200" i="1" dirty="0">
                <a:latin typeface="+mj-lt"/>
              </a:rPr>
              <a:t>Andy’s “Poem of Hope” as if you were either a psychologist, doctor, teacher, guidance counselor, or parent.  What would you think and do? Please write at least 5 sentence or more.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82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/>
              <a:t>9</a:t>
            </a:r>
            <a:r>
              <a:rPr lang="en-US" dirty="0" smtClean="0"/>
              <a:t> Pages </a:t>
            </a:r>
            <a:r>
              <a:rPr lang="en-US" dirty="0"/>
              <a:t>71 through 94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   What </a:t>
            </a:r>
            <a:r>
              <a:rPr lang="en-US" sz="3200" dirty="0">
                <a:latin typeface="+mj-lt"/>
              </a:rPr>
              <a:t>does the Christmas season mean to you? What makes you feel good about it?</a:t>
            </a:r>
          </a:p>
        </p:txBody>
      </p:sp>
    </p:spTree>
    <p:extLst>
      <p:ext uri="{BB962C8B-B14F-4D97-AF65-F5344CB8AC3E}">
        <p14:creationId xmlns:p14="http://schemas.microsoft.com/office/powerpoint/2010/main" val="3380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 Pages </a:t>
            </a:r>
            <a:r>
              <a:rPr lang="en-US" dirty="0"/>
              <a:t>95 through 109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+mj-lt"/>
              </a:rPr>
              <a:t>  Write </a:t>
            </a:r>
            <a:r>
              <a:rPr lang="en-US" sz="4400" dirty="0">
                <a:latin typeface="+mj-lt"/>
              </a:rPr>
              <a:t>a list of your </a:t>
            </a:r>
            <a:r>
              <a:rPr lang="en-US" sz="4400" dirty="0" smtClean="0">
                <a:latin typeface="+mj-lt"/>
              </a:rPr>
              <a:t>ten favorite </a:t>
            </a:r>
            <a:r>
              <a:rPr lang="en-US" sz="4400" dirty="0">
                <a:latin typeface="+mj-lt"/>
              </a:rPr>
              <a:t>memories of times with a friend(s).</a:t>
            </a:r>
          </a:p>
        </p:txBody>
      </p:sp>
    </p:spTree>
    <p:extLst>
      <p:ext uri="{BB962C8B-B14F-4D97-AF65-F5344CB8AC3E}">
        <p14:creationId xmlns:p14="http://schemas.microsoft.com/office/powerpoint/2010/main" val="6364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" y="381000"/>
            <a:ext cx="7520940" cy="548640"/>
          </a:xfrm>
        </p:spPr>
        <p:txBody>
          <a:bodyPr/>
          <a:lstStyle/>
          <a:p>
            <a:r>
              <a:rPr lang="en-US" dirty="0" smtClean="0"/>
              <a:t>#11 Pages </a:t>
            </a:r>
            <a:r>
              <a:rPr lang="en-US" dirty="0"/>
              <a:t>110 through 132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+mj-lt"/>
              </a:rPr>
              <a:t>  What </a:t>
            </a:r>
            <a:r>
              <a:rPr lang="en-US" sz="4800" dirty="0">
                <a:latin typeface="+mj-lt"/>
              </a:rPr>
              <a:t>are the most important characteristics of a good friend to you?</a:t>
            </a:r>
          </a:p>
        </p:txBody>
      </p:sp>
    </p:spTree>
    <p:extLst>
      <p:ext uri="{BB962C8B-B14F-4D97-AF65-F5344CB8AC3E}">
        <p14:creationId xmlns:p14="http://schemas.microsoft.com/office/powerpoint/2010/main" val="1083393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#12 </a:t>
            </a:r>
            <a:r>
              <a:rPr lang="en-US" dirty="0"/>
              <a:t>Pages 133 through 159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>
                <a:latin typeface="+mj-lt"/>
              </a:rPr>
              <a:t> </a:t>
            </a:r>
            <a:r>
              <a:rPr lang="en-US" sz="4400" dirty="0" smtClean="0">
                <a:latin typeface="+mj-lt"/>
              </a:rPr>
              <a:t> Can </a:t>
            </a:r>
            <a:r>
              <a:rPr lang="en-US" sz="4400" dirty="0">
                <a:latin typeface="+mj-lt"/>
              </a:rPr>
              <a:t>you recall when someone close to you died? How did you feel and react? If not, can you imagine how you would feel?</a:t>
            </a:r>
          </a:p>
        </p:txBody>
      </p:sp>
    </p:spTree>
    <p:extLst>
      <p:ext uri="{BB962C8B-B14F-4D97-AF65-F5344CB8AC3E}">
        <p14:creationId xmlns:p14="http://schemas.microsoft.com/office/powerpoint/2010/main" val="1887541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#13 </a:t>
            </a:r>
            <a:r>
              <a:rPr lang="en-US" dirty="0"/>
              <a:t>Pages 160 through the end.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+mj-lt"/>
              </a:rPr>
              <a:t>  </a:t>
            </a:r>
            <a:r>
              <a:rPr lang="en-US" sz="3200" dirty="0" smtClean="0">
                <a:latin typeface="+mj-lt"/>
              </a:rPr>
              <a:t>Why </a:t>
            </a:r>
            <a:r>
              <a:rPr lang="en-US" sz="3200" dirty="0">
                <a:latin typeface="+mj-lt"/>
              </a:rPr>
              <a:t>are poems and stories an easy way to express emotions and feelings?</a:t>
            </a:r>
          </a:p>
        </p:txBody>
      </p:sp>
    </p:spTree>
    <p:extLst>
      <p:ext uri="{BB962C8B-B14F-4D97-AF65-F5344CB8AC3E}">
        <p14:creationId xmlns:p14="http://schemas.microsoft.com/office/powerpoint/2010/main" val="50474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2700" b="0" dirty="0">
              <a:solidFill>
                <a:prstClr val="black"/>
              </a:solidFill>
              <a:latin typeface="Tw Cen MT"/>
            </a:endParaRPr>
          </a:p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700" b="0" dirty="0" smtClean="0">
                <a:solidFill>
                  <a:prstClr val="black"/>
                </a:solidFill>
                <a:latin typeface="Tw Cen MT"/>
              </a:rPr>
              <a:t>CCSS.ELA-Literacy.RL.11-12.2 </a:t>
            </a:r>
            <a:r>
              <a:rPr lang="en-US" sz="2700" b="0" dirty="0">
                <a:solidFill>
                  <a:prstClr val="black"/>
                </a:solidFill>
                <a:latin typeface="Tw Cen MT"/>
              </a:rPr>
              <a:t>Determine two or more </a:t>
            </a:r>
            <a:r>
              <a:rPr lang="en-US" sz="2700" dirty="0">
                <a:solidFill>
                  <a:prstClr val="black"/>
                </a:solidFill>
                <a:latin typeface="Tw Cen MT"/>
              </a:rPr>
              <a:t>themes or central ideas of a text </a:t>
            </a:r>
            <a:r>
              <a:rPr lang="en-US" sz="2700" b="0" dirty="0">
                <a:solidFill>
                  <a:prstClr val="black"/>
                </a:solidFill>
                <a:latin typeface="Tw Cen MT"/>
              </a:rPr>
              <a:t>and analyze their development over the course of the text, including how they interact and build on one another to produce a complex account; provide an objective summary of the text.</a:t>
            </a:r>
          </a:p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700" b="0" dirty="0" smtClean="0">
                <a:solidFill>
                  <a:prstClr val="black"/>
                </a:solidFill>
                <a:latin typeface="Tw Cen MT"/>
              </a:rPr>
              <a:t>CCSS.ELA-Literacy.W.11-12.2 </a:t>
            </a:r>
            <a:r>
              <a:rPr lang="en-US" sz="2700" dirty="0">
                <a:solidFill>
                  <a:prstClr val="black"/>
                </a:solidFill>
                <a:latin typeface="Tw Cen MT"/>
              </a:rPr>
              <a:t>Write informative/explanatory texts</a:t>
            </a:r>
            <a:r>
              <a:rPr lang="en-US" sz="2700" b="0" dirty="0">
                <a:solidFill>
                  <a:prstClr val="black"/>
                </a:solidFill>
                <a:latin typeface="Tw Cen MT"/>
              </a:rPr>
              <a:t> to examine and convey complex ideas, concepts, and information clearly and accurately through the effective selection, organization, and analysis of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1. The prompts will be posted at the beginning of class.</a:t>
            </a:r>
          </a:p>
          <a:p>
            <a:r>
              <a:rPr lang="en-US" sz="2800" dirty="0" smtClean="0">
                <a:latin typeface="+mj-lt"/>
              </a:rPr>
              <a:t>2. In your notebooks/binders write the date, page number and the prompt.</a:t>
            </a:r>
          </a:p>
          <a:p>
            <a:r>
              <a:rPr lang="en-US" sz="2800" dirty="0" smtClean="0">
                <a:latin typeface="+mj-lt"/>
              </a:rPr>
              <a:t>3. Write five complete sentences, demonstrating a depth of thought while using sophisticated word choices.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70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548640"/>
          </a:xfrm>
        </p:spPr>
        <p:txBody>
          <a:bodyPr/>
          <a:lstStyle/>
          <a:p>
            <a:pPr algn="ctr"/>
            <a:r>
              <a:rPr lang="en-US" sz="4000" dirty="0"/>
              <a:t>Journal #</a:t>
            </a:r>
            <a:r>
              <a:rPr lang="en-US" sz="4000" dirty="0" smtClean="0"/>
              <a:t>1 Pre-reading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pPr algn="ctr"/>
            <a:r>
              <a:rPr lang="en-US" sz="4000" dirty="0">
                <a:latin typeface="+mj-lt"/>
              </a:rPr>
              <a:t>    Write about your favorite childhood toy/game. </a:t>
            </a:r>
          </a:p>
        </p:txBody>
      </p:sp>
    </p:spTree>
    <p:extLst>
      <p:ext uri="{BB962C8B-B14F-4D97-AF65-F5344CB8AC3E}">
        <p14:creationId xmlns:p14="http://schemas.microsoft.com/office/powerpoint/2010/main" val="18182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Journal #2 Pre-Reading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0628"/>
            <a:ext cx="7658100" cy="4538172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+mj-lt"/>
              </a:rPr>
              <a:t>Think/Write about it: 10 sentence minimum</a:t>
            </a:r>
          </a:p>
          <a:p>
            <a:pPr algn="ctr"/>
            <a:r>
              <a:rPr lang="en-US" sz="2400" dirty="0">
                <a:latin typeface="+mj-lt"/>
              </a:rPr>
              <a:t>Have you ever made a big decision or choice you regret? If you could go back in time what would you change? What would you do differently? What lessons have you learned as a result?</a:t>
            </a:r>
          </a:p>
          <a:p>
            <a:pPr algn="ctr"/>
            <a:r>
              <a:rPr lang="en-US" sz="2400" dirty="0">
                <a:latin typeface="+mj-lt"/>
              </a:rPr>
              <a:t> </a:t>
            </a:r>
            <a:r>
              <a:rPr lang="en-US" sz="2400" dirty="0" smtClean="0">
                <a:latin typeface="+mj-lt"/>
              </a:rPr>
              <a:t>Speak </a:t>
            </a:r>
            <a:r>
              <a:rPr lang="en-US" sz="2400" dirty="0">
                <a:latin typeface="+mj-lt"/>
              </a:rPr>
              <a:t>about it:</a:t>
            </a:r>
          </a:p>
          <a:p>
            <a:pPr algn="ctr"/>
            <a:r>
              <a:rPr lang="en-US" sz="2400" dirty="0">
                <a:latin typeface="+mj-lt"/>
              </a:rPr>
              <a:t>Pair and share with your neighbor. Have a quiet conversation with your peer about your experience. Then have a discussion with the class. Keep topics school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#3. Pages </a:t>
            </a:r>
            <a:r>
              <a:rPr lang="en-US" dirty="0"/>
              <a:t>3 through 14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A </a:t>
            </a:r>
            <a:r>
              <a:rPr lang="en-US" sz="4000" dirty="0">
                <a:latin typeface="+mj-lt"/>
              </a:rPr>
              <a:t>man shrieks in </a:t>
            </a:r>
            <a:r>
              <a:rPr lang="en-US" sz="4000" dirty="0" smtClean="0">
                <a:latin typeface="+mj-lt"/>
              </a:rPr>
              <a:t>pain </a:t>
            </a:r>
          </a:p>
          <a:p>
            <a:pPr algn="ctr"/>
            <a:r>
              <a:rPr lang="en-US" sz="4000" dirty="0" smtClean="0">
                <a:latin typeface="+mj-lt"/>
              </a:rPr>
              <a:t>crying </a:t>
            </a:r>
            <a:r>
              <a:rPr lang="en-US" sz="4000" dirty="0">
                <a:latin typeface="+mj-lt"/>
              </a:rPr>
              <a:t>to the universe. </a:t>
            </a:r>
            <a:endParaRPr lang="en-US" sz="4000" dirty="0" smtClean="0">
              <a:latin typeface="+mj-lt"/>
            </a:endParaRPr>
          </a:p>
          <a:p>
            <a:pPr algn="ctr"/>
            <a:r>
              <a:rPr lang="en-US" sz="4000" dirty="0" smtClean="0">
                <a:latin typeface="+mj-lt"/>
              </a:rPr>
              <a:t>Panic </a:t>
            </a:r>
            <a:r>
              <a:rPr lang="en-US" sz="4000" dirty="0">
                <a:latin typeface="+mj-lt"/>
              </a:rPr>
              <a:t>is abrupt. </a:t>
            </a:r>
            <a:endParaRPr lang="en-US" sz="4000" dirty="0" smtClean="0">
              <a:latin typeface="+mj-lt"/>
            </a:endParaRPr>
          </a:p>
          <a:p>
            <a:pPr algn="ctr"/>
            <a:r>
              <a:rPr lang="en-US" sz="4000" dirty="0" smtClean="0">
                <a:latin typeface="+mj-lt"/>
              </a:rPr>
              <a:t>What </a:t>
            </a:r>
            <a:r>
              <a:rPr lang="en-US" sz="4000" dirty="0">
                <a:latin typeface="+mj-lt"/>
              </a:rPr>
              <a:t>do you think these </a:t>
            </a:r>
            <a:r>
              <a:rPr lang="en-US" sz="4000" dirty="0" smtClean="0">
                <a:latin typeface="+mj-lt"/>
              </a:rPr>
              <a:t>words mean</a:t>
            </a:r>
            <a:r>
              <a:rPr lang="en-US" sz="4000" dirty="0">
                <a:latin typeface="+mj-lt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#4 Pages 15 through 22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+mj-lt"/>
              </a:rPr>
              <a:t>Which </a:t>
            </a:r>
            <a:r>
              <a:rPr lang="en-US" sz="4000" dirty="0">
                <a:latin typeface="+mj-lt"/>
              </a:rPr>
              <a:t>character do you feel the sorriest for? What emotions do you actually feel for this person and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#5 </a:t>
            </a:r>
            <a:r>
              <a:rPr lang="en-US" dirty="0"/>
              <a:t>Pages 23 through 34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+mj-lt"/>
              </a:rPr>
              <a:t>What </a:t>
            </a:r>
            <a:r>
              <a:rPr lang="en-US" sz="4000" dirty="0">
                <a:latin typeface="+mj-lt"/>
              </a:rPr>
              <a:t>do you do to feel better when something upsets you? If you talk to someone, who is that person?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#6  Pages </a:t>
            </a:r>
            <a:r>
              <a:rPr lang="en-US" dirty="0"/>
              <a:t>35 through 49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latin typeface="+mj-lt"/>
              </a:rPr>
              <a:t>“Go </a:t>
            </a:r>
            <a:r>
              <a:rPr lang="en-US" sz="4000" dirty="0">
                <a:latin typeface="+mj-lt"/>
              </a:rPr>
              <a:t>ahead and cry, Andy. Don’t be afraid of those tears. Sometimes they help to wash the soul clean</a:t>
            </a:r>
            <a:r>
              <a:rPr lang="en-US" sz="4000" dirty="0" smtClean="0">
                <a:latin typeface="+mj-lt"/>
              </a:rPr>
              <a:t>.” </a:t>
            </a:r>
            <a:r>
              <a:rPr lang="en-US" sz="4000" dirty="0">
                <a:latin typeface="+mj-lt"/>
              </a:rPr>
              <a:t>What do you think these words mean?</a:t>
            </a:r>
          </a:p>
        </p:txBody>
      </p:sp>
    </p:spTree>
    <p:extLst>
      <p:ext uri="{BB962C8B-B14F-4D97-AF65-F5344CB8AC3E}">
        <p14:creationId xmlns:p14="http://schemas.microsoft.com/office/powerpoint/2010/main" val="39480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764</TotalTime>
  <Words>493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Tunga</vt:lpstr>
      <vt:lpstr>Tw Cen MT</vt:lpstr>
      <vt:lpstr>Wingdings</vt:lpstr>
      <vt:lpstr>Angles</vt:lpstr>
      <vt:lpstr>Tears of a tiger by Sharon Draper </vt:lpstr>
      <vt:lpstr>Common Core Standards</vt:lpstr>
      <vt:lpstr>Warm-Up Activities</vt:lpstr>
      <vt:lpstr>Journal #1 Pre-reading </vt:lpstr>
      <vt:lpstr>Journal #2 Pre-Reading</vt:lpstr>
      <vt:lpstr>  #3. Pages 3 through 14 </vt:lpstr>
      <vt:lpstr> #4 Pages 15 through 22 </vt:lpstr>
      <vt:lpstr> #5 Pages 23 through 34 </vt:lpstr>
      <vt:lpstr> #6  Pages 35 through 49 </vt:lpstr>
      <vt:lpstr>#7 Pages 50 through 70</vt:lpstr>
      <vt:lpstr>#8 Pages 50 through 70</vt:lpstr>
      <vt:lpstr>#9 Pages 71 through 94</vt:lpstr>
      <vt:lpstr>#10 Pages 95 through 109</vt:lpstr>
      <vt:lpstr>#11 Pages 110 through 132</vt:lpstr>
      <vt:lpstr>#12 Pages 133 through 159</vt:lpstr>
      <vt:lpstr> #13 Pages 160 through the end.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Tears of a tiger by Sharon Draper</dc:title>
  <dc:creator>Huber, Tara</dc:creator>
  <cp:lastModifiedBy>Thomas, Abbee</cp:lastModifiedBy>
  <cp:revision>26</cp:revision>
  <cp:lastPrinted>2016-11-18T13:48:06Z</cp:lastPrinted>
  <dcterms:created xsi:type="dcterms:W3CDTF">2013-12-16T17:29:17Z</dcterms:created>
  <dcterms:modified xsi:type="dcterms:W3CDTF">2016-11-18T14:15:57Z</dcterms:modified>
</cp:coreProperties>
</file>